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51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3404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05T15:56:49.849" v="1535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ord">
        <pc:chgData name="jarne dirken" userId="5600d8128afc4355" providerId="LiveId" clId="{DB239A32-AA9C-4CB5-A5F2-4BBB7465C895}" dt="2025-03-04T15:53:31.002" v="900"/>
        <pc:sldMkLst>
          <pc:docMk/>
          <pc:sldMk cId="3819273035" sldId="283"/>
        </pc:sldMkLst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04T15:30:06.789" v="790" actId="20577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04T15:29:51.790" v="788" actId="1076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04T15:30:37.440" v="862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04T15:30:37.440" v="862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5T15:50:00.635" v="1085" actId="1076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2314243995" sldId="351"/>
        </pc:sldMkLst>
      </pc:sldChg>
      <pc:sldChg chg="ord">
        <pc:chgData name="jarne dirken" userId="5600d8128afc4355" providerId="LiveId" clId="{DB239A32-AA9C-4CB5-A5F2-4BBB7465C895}" dt="2025-03-05T15:56:30.945" v="1533"/>
        <pc:sldMkLst>
          <pc:docMk/>
          <pc:sldMk cId="3669487435" sldId="352"/>
        </pc:sldMkLst>
      </pc:sldChg>
      <pc:sldChg chg="ord">
        <pc:chgData name="jarne dirken" userId="5600d8128afc4355" providerId="LiveId" clId="{DB239A32-AA9C-4CB5-A5F2-4BBB7465C895}" dt="2025-03-05T15:56:20.726" v="1531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05T15:56:19.477" v="152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</pc:docChg>
  </pc:docChgLst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05T10:09:37.029" v="8506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3T14:25:59.766" v="7197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3T14:25:59.766" v="7197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">
        <pc:chgData name="jarne dirken" userId="5600d8128afc4355" providerId="LiveId" clId="{D82D6D83-E539-4045-80EC-C7D45741839B}" dt="2025-03-05T08:29:11.183" v="8245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5T08:29:11.183" v="8245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">
        <pc:chgData name="jarne dirken" userId="5600d8128afc4355" providerId="LiveId" clId="{D82D6D83-E539-4045-80EC-C7D45741839B}" dt="2025-03-03T09:53:06.649" v="5640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3T09:53:06.649" v="5640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modSp add mod ord">
        <pc:chgData name="jarne dirken" userId="5600d8128afc4355" providerId="LiveId" clId="{D82D6D83-E539-4045-80EC-C7D45741839B}" dt="2025-03-03T09:07:06.580" v="5588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delSp modSp add mod ord">
        <pc:chgData name="jarne dirken" userId="5600d8128afc4355" providerId="LiveId" clId="{D82D6D83-E539-4045-80EC-C7D45741839B}" dt="2025-03-03T09:07:21.124" v="5594"/>
        <pc:sldMkLst>
          <pc:docMk/>
          <pc:sldMk cId="2169907289" sldId="310"/>
        </pc:sldMkLst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">
        <pc:chgData name="jarne dirken" userId="5600d8128afc4355" providerId="LiveId" clId="{D82D6D83-E539-4045-80EC-C7D45741839B}" dt="2025-03-03T09:07:45.096" v="5599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03T09:07:59.691" v="5624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03T09:07:59.691" v="5624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">
        <pc:chgData name="jarne dirken" userId="5600d8128afc4355" providerId="LiveId" clId="{D82D6D83-E539-4045-80EC-C7D45741839B}" dt="2025-03-03T14:27:26.957" v="7334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3T14:27:26.957" v="7334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">
        <pc:chgData name="jarne dirken" userId="5600d8128afc4355" providerId="LiveId" clId="{D82D6D83-E539-4045-80EC-C7D45741839B}" dt="2025-03-03T15:44:44.434" v="7457" actId="1076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modSp new mod">
        <pc:chgData name="jarne dirken" userId="5600d8128afc4355" providerId="LiveId" clId="{D82D6D83-E539-4045-80EC-C7D45741839B}" dt="2025-03-05T08:32:24.125" v="8247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04T18:26:28.157" v="804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mod">
          <ac:chgData name="jarne dirken" userId="5600d8128afc4355" providerId="LiveId" clId="{D82D6D83-E539-4045-80EC-C7D45741839B}" dt="2025-03-05T08:32:24.125" v="8247" actId="1076"/>
          <ac:picMkLst>
            <pc:docMk/>
            <pc:sldMk cId="3257083011" sldId="334"/>
            <ac:picMk id="9" creationId="{530C2207-CAA0-45FE-4123-82A833575DAC}"/>
          </ac:picMkLst>
        </pc:picChg>
        <pc:picChg chg="add mod">
          <ac:chgData name="jarne dirken" userId="5600d8128afc4355" providerId="LiveId" clId="{D82D6D83-E539-4045-80EC-C7D45741839B}" dt="2025-03-04T18:25:42.315" v="8039" actId="1076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04T18:26:33.870" v="8051" actId="1076"/>
          <ac:picMkLst>
            <pc:docMk/>
            <pc:sldMk cId="3257083011" sldId="334"/>
            <ac:picMk id="12" creationId="{3C91445E-7921-9D13-6604-FBB92254B1CC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modSp new mod ord">
        <pc:chgData name="jarne dirken" userId="5600d8128afc4355" providerId="LiveId" clId="{D82D6D83-E539-4045-80EC-C7D45741839B}" dt="2025-03-04T18:37:31.116" v="815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</pc:sldChg>
      <pc:sldChg chg="addSp modSp new mod">
        <pc:chgData name="jarne dirken" userId="5600d8128afc4355" providerId="LiveId" clId="{D82D6D83-E539-4045-80EC-C7D45741839B}" dt="2025-03-04T18:26:53.059" v="8064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04T18:26:41.577" v="8062" actId="20577"/>
          <ac:spMkLst>
            <pc:docMk/>
            <pc:sldMk cId="588595786" sldId="339"/>
            <ac:spMk id="3" creationId="{4E6D7B23-AFFA-DB4D-8B9D-6069ADBD6E08}"/>
          </ac:spMkLst>
        </pc:spChg>
        <pc:picChg chg="add mod">
          <ac:chgData name="jarne dirken" userId="5600d8128afc4355" providerId="LiveId" clId="{D82D6D83-E539-4045-80EC-C7D45741839B}" dt="2025-03-04T18:26:53.059" v="8064" actId="1076"/>
          <ac:picMkLst>
            <pc:docMk/>
            <pc:sldMk cId="588595786" sldId="339"/>
            <ac:picMk id="8" creationId="{E398C9EE-F21F-0341-19C5-A4407A3714C2}"/>
          </ac:picMkLst>
        </pc:picChg>
      </pc:sldChg>
      <pc:sldChg chg="addSp modSp new mod">
        <pc:chgData name="jarne dirken" userId="5600d8128afc4355" providerId="LiveId" clId="{D82D6D83-E539-4045-80EC-C7D45741839B}" dt="2025-03-04T18:27:08.304" v="8077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mod">
          <ac:chgData name="jarne dirken" userId="5600d8128afc4355" providerId="LiveId" clId="{D82D6D83-E539-4045-80EC-C7D45741839B}" dt="2025-03-04T18:27:08.304" v="8077" actId="1076"/>
          <ac:picMkLst>
            <pc:docMk/>
            <pc:sldMk cId="502877706" sldId="340"/>
            <ac:picMk id="8" creationId="{A4DC1323-377C-5AB3-E7A3-CBBB78D215E4}"/>
          </ac:picMkLst>
        </pc:picChg>
      </pc:sldChg>
      <pc:sldChg chg="addSp modSp new mod">
        <pc:chgData name="jarne dirken" userId="5600d8128afc4355" providerId="LiveId" clId="{D82D6D83-E539-4045-80EC-C7D45741839B}" dt="2025-03-04T18:28:40.029" v="8096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04T18:28:06.317" v="8090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04T18:28:16.315" v="8092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04T18:28:22.226" v="8094" actId="1076"/>
          <ac:picMkLst>
            <pc:docMk/>
            <pc:sldMk cId="2741287334" sldId="341"/>
            <ac:picMk id="10" creationId="{6FB6B8AB-41FF-67EC-6CC3-5083FC65B26D}"/>
          </ac:picMkLst>
        </pc:picChg>
        <pc:picChg chg="add mod">
          <ac:chgData name="jarne dirken" userId="5600d8128afc4355" providerId="LiveId" clId="{D82D6D83-E539-4045-80EC-C7D45741839B}" dt="2025-03-04T18:28:40.029" v="8096" actId="1076"/>
          <ac:picMkLst>
            <pc:docMk/>
            <pc:sldMk cId="2741287334" sldId="341"/>
            <ac:picMk id="12" creationId="{1125B199-66D2-1FFE-04E8-FECD74769231}"/>
          </ac:picMkLst>
        </pc:picChg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4BC990EA-211D-4504-906F-318E6567AEDE}"/>
    <pc:docChg chg="undo custSel addSld delSld">
      <pc:chgData name="jarne dirken" userId="5600d8128afc4355" providerId="LiveId" clId="{4BC990EA-211D-4504-906F-318E6567AEDE}" dt="2025-03-05T15:58:43.593" v="15" actId="47"/>
      <pc:docMkLst>
        <pc:docMk/>
      </pc:docMkLst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3999306386" sldId="280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819273035" sldId="283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392100795" sldId="30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81822846" sldId="306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501229664" sldId="307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987996127" sldId="309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169907289" sldId="310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1999955911" sldId="311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80248018" sldId="312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778755380" sldId="320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009526614" sldId="321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2262687813" sldId="323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199211970" sldId="32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192375175" sldId="327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583889147" sldId="328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109949944" sldId="329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1767654815" sldId="330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3390672443" sldId="331"/>
        </pc:sldMkLst>
      </pc:sldChg>
      <pc:sldChg chg="add del">
        <pc:chgData name="jarne dirken" userId="5600d8128afc4355" providerId="LiveId" clId="{4BC990EA-211D-4504-906F-318E6567AEDE}" dt="2025-03-05T15:58:43.593" v="15" actId="47"/>
        <pc:sldMkLst>
          <pc:docMk/>
          <pc:sldMk cId="1193243174" sldId="332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502869968" sldId="333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3257083011" sldId="334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2177160164" sldId="335"/>
        </pc:sldMkLst>
      </pc:sldChg>
      <pc:sldChg chg="del">
        <pc:chgData name="jarne dirken" userId="5600d8128afc4355" providerId="LiveId" clId="{4BC990EA-211D-4504-906F-318E6567AEDE}" dt="2025-03-05T15:57:24.142" v="0" actId="47"/>
        <pc:sldMkLst>
          <pc:docMk/>
          <pc:sldMk cId="1479174312" sldId="336"/>
        </pc:sldMkLst>
      </pc:sldChg>
      <pc:sldChg chg="del">
        <pc:chgData name="jarne dirken" userId="5600d8128afc4355" providerId="LiveId" clId="{4BC990EA-211D-4504-906F-318E6567AEDE}" dt="2025-03-05T15:57:31.760" v="6" actId="47"/>
        <pc:sldMkLst>
          <pc:docMk/>
          <pc:sldMk cId="1588756730" sldId="337"/>
        </pc:sldMkLst>
      </pc:sldChg>
      <pc:sldChg chg="del">
        <pc:chgData name="jarne dirken" userId="5600d8128afc4355" providerId="LiveId" clId="{4BC990EA-211D-4504-906F-318E6567AEDE}" dt="2025-03-05T15:57:29.756" v="4" actId="47"/>
        <pc:sldMkLst>
          <pc:docMk/>
          <pc:sldMk cId="4174766466" sldId="338"/>
        </pc:sldMkLst>
      </pc:sldChg>
      <pc:sldChg chg="del">
        <pc:chgData name="jarne dirken" userId="5600d8128afc4355" providerId="LiveId" clId="{4BC990EA-211D-4504-906F-318E6567AEDE}" dt="2025-03-05T15:57:25.528" v="1" actId="47"/>
        <pc:sldMkLst>
          <pc:docMk/>
          <pc:sldMk cId="588595786" sldId="339"/>
        </pc:sldMkLst>
      </pc:sldChg>
      <pc:sldChg chg="del">
        <pc:chgData name="jarne dirken" userId="5600d8128afc4355" providerId="LiveId" clId="{4BC990EA-211D-4504-906F-318E6567AEDE}" dt="2025-03-05T15:57:27.286" v="2" actId="47"/>
        <pc:sldMkLst>
          <pc:docMk/>
          <pc:sldMk cId="502877706" sldId="340"/>
        </pc:sldMkLst>
      </pc:sldChg>
      <pc:sldChg chg="del">
        <pc:chgData name="jarne dirken" userId="5600d8128afc4355" providerId="LiveId" clId="{4BC990EA-211D-4504-906F-318E6567AEDE}" dt="2025-03-05T15:57:28.573" v="3" actId="47"/>
        <pc:sldMkLst>
          <pc:docMk/>
          <pc:sldMk cId="2741287334" sldId="341"/>
        </pc:sldMkLst>
      </pc:sldChg>
      <pc:sldChg chg="del">
        <pc:chgData name="jarne dirken" userId="5600d8128afc4355" providerId="LiveId" clId="{4BC990EA-211D-4504-906F-318E6567AEDE}" dt="2025-03-05T15:57:30.840" v="5" actId="47"/>
        <pc:sldMkLst>
          <pc:docMk/>
          <pc:sldMk cId="907908693" sldId="342"/>
        </pc:sldMkLst>
      </pc:sldChg>
      <pc:sldChg chg="del">
        <pc:chgData name="jarne dirken" userId="5600d8128afc4355" providerId="LiveId" clId="{4BC990EA-211D-4504-906F-318E6567AEDE}" dt="2025-03-05T15:57:32.642" v="7" actId="47"/>
        <pc:sldMkLst>
          <pc:docMk/>
          <pc:sldMk cId="570602621" sldId="343"/>
        </pc:sldMkLst>
      </pc:sldChg>
      <pc:sldChg chg="del">
        <pc:chgData name="jarne dirken" userId="5600d8128afc4355" providerId="LiveId" clId="{4BC990EA-211D-4504-906F-318E6567AEDE}" dt="2025-03-05T15:57:33.510" v="8" actId="47"/>
        <pc:sldMkLst>
          <pc:docMk/>
          <pc:sldMk cId="4116551168" sldId="344"/>
        </pc:sldMkLst>
      </pc:sldChg>
      <pc:sldChg chg="del">
        <pc:chgData name="jarne dirken" userId="5600d8128afc4355" providerId="LiveId" clId="{4BC990EA-211D-4504-906F-318E6567AEDE}" dt="2025-03-05T15:57:35.264" v="10" actId="47"/>
        <pc:sldMkLst>
          <pc:docMk/>
          <pc:sldMk cId="1853509823" sldId="345"/>
        </pc:sldMkLst>
      </pc:sldChg>
      <pc:sldChg chg="del">
        <pc:chgData name="jarne dirken" userId="5600d8128afc4355" providerId="LiveId" clId="{4BC990EA-211D-4504-906F-318E6567AEDE}" dt="2025-03-05T15:57:34.440" v="9" actId="47"/>
        <pc:sldMkLst>
          <pc:docMk/>
          <pc:sldMk cId="3886391470" sldId="346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3306615726" sldId="347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1722224910" sldId="348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636210677" sldId="349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987507332" sldId="350"/>
        </pc:sldMkLst>
      </pc:sldChg>
      <pc:sldChg chg="del">
        <pc:chgData name="jarne dirken" userId="5600d8128afc4355" providerId="LiveId" clId="{4BC990EA-211D-4504-906F-318E6567AEDE}" dt="2025-03-05T15:57:57.972" v="12" actId="47"/>
        <pc:sldMkLst>
          <pc:docMk/>
          <pc:sldMk cId="2314243995" sldId="351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3669487435" sldId="352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263617769" sldId="353"/>
        </pc:sldMkLst>
      </pc:sldChg>
      <pc:sldChg chg="del">
        <pc:chgData name="jarne dirken" userId="5600d8128afc4355" providerId="LiveId" clId="{4BC990EA-211D-4504-906F-318E6567AEDE}" dt="2025-03-05T15:57:50.277" v="11" actId="47"/>
        <pc:sldMkLst>
          <pc:docMk/>
          <pc:sldMk cId="414711341" sldId="354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126920227" sldId="355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3258044349" sldId="356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2452790482" sldId="357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1668062832" sldId="358"/>
        </pc:sldMkLst>
      </pc:sldChg>
      <pc:sldChg chg="add del">
        <pc:chgData name="jarne dirken" userId="5600d8128afc4355" providerId="LiveId" clId="{4BC990EA-211D-4504-906F-318E6567AEDE}" dt="2025-03-05T15:58:31.731" v="14" actId="47"/>
        <pc:sldMkLst>
          <pc:docMk/>
          <pc:sldMk cId="546851564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06/03/2025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+ DTO + </a:t>
            </a:r>
            <a:r>
              <a:rPr lang="fr-FR" dirty="0" err="1"/>
              <a:t>Securite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>
                <a:solidFill>
                  <a:schemeClr val="bg1"/>
                </a:solidFill>
              </a:rPr>
              <a:t> voyage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06/03/2025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5327</TotalTime>
  <Words>1841</Words>
  <Application>Microsoft Office PowerPoint</Application>
  <PresentationFormat>Widescreen</PresentationFormat>
  <Paragraphs>374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140</cp:revision>
  <dcterms:created xsi:type="dcterms:W3CDTF">2023-07-18T12:28:31Z</dcterms:created>
  <dcterms:modified xsi:type="dcterms:W3CDTF">2025-03-06T07:56:09Z</dcterms:modified>
  <cp:category/>
</cp:coreProperties>
</file>